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297" r:id="rId3"/>
    <p:sldId id="256" r:id="rId4"/>
    <p:sldId id="286" r:id="rId5"/>
    <p:sldId id="270" r:id="rId6"/>
    <p:sldId id="298" r:id="rId7"/>
    <p:sldId id="284" r:id="rId8"/>
    <p:sldId id="288" r:id="rId9"/>
    <p:sldId id="272" r:id="rId10"/>
    <p:sldId id="291" r:id="rId11"/>
    <p:sldId id="295" r:id="rId12"/>
    <p:sldId id="275" r:id="rId13"/>
    <p:sldId id="296" r:id="rId14"/>
    <p:sldId id="271" r:id="rId15"/>
    <p:sldId id="281" r:id="rId16"/>
    <p:sldId id="293" r:id="rId17"/>
    <p:sldId id="274" r:id="rId18"/>
    <p:sldId id="290" r:id="rId19"/>
    <p:sldId id="282" r:id="rId20"/>
    <p:sldId id="276" r:id="rId21"/>
    <p:sldId id="299" r:id="rId22"/>
    <p:sldId id="273" r:id="rId23"/>
    <p:sldId id="285" r:id="rId24"/>
    <p:sldId id="277" r:id="rId25"/>
    <p:sldId id="292" r:id="rId26"/>
    <p:sldId id="278" r:id="rId27"/>
    <p:sldId id="279" r:id="rId28"/>
    <p:sldId id="300" r:id="rId29"/>
    <p:sldId id="280" r:id="rId30"/>
    <p:sldId id="294" r:id="rId31"/>
    <p:sldId id="26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4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6E10A-18EE-48AA-A221-D70752AFD431}" type="datetimeFigureOut">
              <a:rPr lang="it-IT" smtClean="0"/>
              <a:t>11/11/18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ABF2D-58C5-49ED-AC9C-2E3D7901E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6129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6E10A-18EE-48AA-A221-D70752AFD431}" type="datetimeFigureOut">
              <a:rPr lang="it-IT" smtClean="0"/>
              <a:t>11/11/18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ABF2D-58C5-49ED-AC9C-2E3D7901E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1953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6E10A-18EE-48AA-A221-D70752AFD431}" type="datetimeFigureOut">
              <a:rPr lang="it-IT" smtClean="0"/>
              <a:t>11/11/18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ABF2D-58C5-49ED-AC9C-2E3D7901E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4313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6E10A-18EE-48AA-A221-D70752AFD431}" type="datetimeFigureOut">
              <a:rPr lang="it-IT" smtClean="0"/>
              <a:t>11/11/18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ABF2D-58C5-49ED-AC9C-2E3D7901E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2798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6E10A-18EE-48AA-A221-D70752AFD431}" type="datetimeFigureOut">
              <a:rPr lang="it-IT" smtClean="0"/>
              <a:t>11/11/18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ABF2D-58C5-49ED-AC9C-2E3D7901E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5432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6E10A-18EE-48AA-A221-D70752AFD431}" type="datetimeFigureOut">
              <a:rPr lang="it-IT" smtClean="0"/>
              <a:t>11/11/18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ABF2D-58C5-49ED-AC9C-2E3D7901E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4841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6E10A-18EE-48AA-A221-D70752AFD431}" type="datetimeFigureOut">
              <a:rPr lang="it-IT" smtClean="0"/>
              <a:t>11/11/18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ABF2D-58C5-49ED-AC9C-2E3D7901E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7461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6E10A-18EE-48AA-A221-D70752AFD431}" type="datetimeFigureOut">
              <a:rPr lang="it-IT" smtClean="0"/>
              <a:t>11/11/18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ABF2D-58C5-49ED-AC9C-2E3D7901E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6915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6E10A-18EE-48AA-A221-D70752AFD431}" type="datetimeFigureOut">
              <a:rPr lang="it-IT" smtClean="0"/>
              <a:t>11/11/18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ABF2D-58C5-49ED-AC9C-2E3D7901E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3146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6E10A-18EE-48AA-A221-D70752AFD431}" type="datetimeFigureOut">
              <a:rPr lang="it-IT" smtClean="0"/>
              <a:t>11/11/18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ABF2D-58C5-49ED-AC9C-2E3D7901E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3598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6E10A-18EE-48AA-A221-D70752AFD431}" type="datetimeFigureOut">
              <a:rPr lang="it-IT" smtClean="0"/>
              <a:t>11/11/18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ABF2D-58C5-49ED-AC9C-2E3D7901E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1486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6E10A-18EE-48AA-A221-D70752AFD431}" type="datetimeFigureOut">
              <a:rPr lang="it-IT" smtClean="0"/>
              <a:t>11/11/18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ABF2D-58C5-49ED-AC9C-2E3D7901E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586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7.wdp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8.wdp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2.pn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2.png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3.wdp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4.wdp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8.wdp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5.wdp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6.wdp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7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4.jpeg"/><Relationship Id="rId7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8.wdp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8.wdp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8.jpg"/><Relationship Id="rId4" Type="http://schemas.microsoft.com/office/2007/relationships/hdphoto" Target="../media/hdphoto1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9.wdp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0.wdp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8.wdp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1.wdp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microsoft.com/office/2007/relationships/hdphoto" Target="../media/hdphoto2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3.wdp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5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4.wdp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2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4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5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5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5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6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dehondocsoriginals.org/microfilms/mf0053010/0053010-085-0891_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" t="8857" r="970" b="7943"/>
          <a:stretch/>
        </p:blipFill>
        <p:spPr bwMode="auto">
          <a:xfrm>
            <a:off x="-10888" y="2"/>
            <a:ext cx="12202887" cy="686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" b="100000" l="0" r="100000">
                        <a14:backgroundMark x1="65904" y1="59710" x2="65904" y2="59710"/>
                        <a14:backgroundMark x1="65542" y1="57808" x2="65542" y2="57808"/>
                        <a14:backgroundMark x1="62410" y1="42392" x2="62410" y2="42392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76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308255" y="4546825"/>
            <a:ext cx="6534967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endParaRPr lang="it-IT" sz="4000" b="1" cap="sm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it-IT" sz="4000" b="1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dramma</a:t>
            </a:r>
          </a:p>
          <a:p>
            <a:pPr algn="r"/>
            <a:r>
              <a:rPr lang="it-IT" sz="4000" b="1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della guerra</a:t>
            </a:r>
            <a:endParaRPr lang="en-US" sz="3200" cap="smal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198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ehondocsoriginals.org/microfilms/mf0053010/0053010-085-0891_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" t="8857" r="970" b="7943"/>
          <a:stretch/>
        </p:blipFill>
        <p:spPr bwMode="auto">
          <a:xfrm>
            <a:off x="-10888" y="2"/>
            <a:ext cx="12202887" cy="686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magine corre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2714" y="418890"/>
            <a:ext cx="7998472" cy="5432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" b="100000" l="0" r="100000">
                        <a14:backgroundMark x1="65904" y1="59710" x2="65904" y2="59710"/>
                        <a14:backgroundMark x1="65542" y1="57808" x2="65542" y2="57808"/>
                        <a14:backgroundMark x1="62410" y1="42392" x2="62410" y2="42392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76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279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ehondocsoriginals.org/microfilms/mf0053010/0053010-085-0891_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" t="8857" r="970" b="7943"/>
          <a:stretch/>
        </p:blipFill>
        <p:spPr bwMode="auto">
          <a:xfrm>
            <a:off x="-10888" y="2"/>
            <a:ext cx="12202887" cy="686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Risultati immagini per myanmar wa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2138" y="424410"/>
            <a:ext cx="7829047" cy="5305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" b="100000" l="0" r="100000">
                        <a14:backgroundMark x1="65904" y1="59710" x2="65904" y2="59710"/>
                        <a14:backgroundMark x1="65542" y1="57808" x2="65542" y2="57808"/>
                        <a14:backgroundMark x1="62410" y1="42392" x2="62410" y2="42392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76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963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ehondocsoriginals.org/microfilms/mf0053010/0053010-085-0891_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" t="8857" r="970" b="7943"/>
          <a:stretch/>
        </p:blipFill>
        <p:spPr bwMode="auto">
          <a:xfrm>
            <a:off x="-10888" y="2"/>
            <a:ext cx="12202887" cy="686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506" y="424410"/>
            <a:ext cx="6450680" cy="6020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" b="100000" l="0" r="100000">
                        <a14:backgroundMark x1="65904" y1="59710" x2="65904" y2="59710"/>
                        <a14:backgroundMark x1="65542" y1="57808" x2="65542" y2="57808"/>
                        <a14:backgroundMark x1="62410" y1="42392" x2="62410" y2="42392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76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707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ehondocsoriginals.org/microfilms/mf0053010/0053010-085-0891_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" t="8857" r="970" b="7943"/>
          <a:stretch/>
        </p:blipFill>
        <p:spPr bwMode="auto">
          <a:xfrm>
            <a:off x="-10888" y="2"/>
            <a:ext cx="12202887" cy="686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Risultati immagini per congo wa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34426" y="418890"/>
            <a:ext cx="7746759" cy="4899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" b="100000" l="0" r="100000">
                        <a14:backgroundMark x1="65904" y1="59710" x2="65904" y2="59710"/>
                        <a14:backgroundMark x1="65542" y1="57808" x2="65542" y2="57808"/>
                        <a14:backgroundMark x1="62410" y1="42392" x2="62410" y2="42392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76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335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ehondocsoriginals.org/microfilms/mf0053010/0053010-085-0891_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" t="8857" r="970" b="7943"/>
          <a:stretch/>
        </p:blipFill>
        <p:spPr bwMode="auto">
          <a:xfrm>
            <a:off x="-10888" y="2"/>
            <a:ext cx="12202887" cy="686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941" y="424410"/>
            <a:ext cx="7586245" cy="4958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" b="100000" l="0" r="100000">
                        <a14:backgroundMark x1="65904" y1="59710" x2="65904" y2="59710"/>
                        <a14:backgroundMark x1="65542" y1="57808" x2="65542" y2="57808"/>
                        <a14:backgroundMark x1="62410" y1="42392" x2="62410" y2="42392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76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787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dehondocsoriginals.org/microfilms/mf0053010/0053010-085-0891_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" t="8857" r="970" b="7943"/>
          <a:stretch/>
        </p:blipFill>
        <p:spPr bwMode="auto">
          <a:xfrm>
            <a:off x="-10888" y="2"/>
            <a:ext cx="12202887" cy="686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76075">
            <a:off x="4274354" y="741265"/>
            <a:ext cx="3264900" cy="4557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" b="100000" l="0" r="100000">
                        <a14:backgroundMark x1="65904" y1="59710" x2="65904" y2="59710"/>
                        <a14:backgroundMark x1="65542" y1="57808" x2="65542" y2="57808"/>
                        <a14:backgroundMark x1="62410" y1="42392" x2="62410" y2="42392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76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1730" y="424410"/>
            <a:ext cx="4479455" cy="606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08991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ehondocsoriginals.org/microfilms/mf0053010/0053010-085-0891_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" t="8857" r="970" b="7943"/>
          <a:stretch/>
        </p:blipFill>
        <p:spPr bwMode="auto">
          <a:xfrm>
            <a:off x="-10888" y="2"/>
            <a:ext cx="12202887" cy="686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isultati immagini per syrian conflic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20961" y="418890"/>
            <a:ext cx="7760225" cy="5296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" b="100000" l="0" r="100000">
                        <a14:backgroundMark x1="65904" y1="59710" x2="65904" y2="59710"/>
                        <a14:backgroundMark x1="65542" y1="57808" x2="65542" y2="57808"/>
                        <a14:backgroundMark x1="62410" y1="42392" x2="62410" y2="42392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76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44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ehondocsoriginals.org/microfilms/mf0053010/0053010-085-0891_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" t="8857" r="970" b="7943"/>
          <a:stretch/>
        </p:blipFill>
        <p:spPr bwMode="auto">
          <a:xfrm>
            <a:off x="-10888" y="2"/>
            <a:ext cx="12202887" cy="686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0043" y="418890"/>
            <a:ext cx="7511143" cy="5185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" b="100000" l="0" r="100000">
                        <a14:backgroundMark x1="65904" y1="59710" x2="65904" y2="59710"/>
                        <a14:backgroundMark x1="65542" y1="57808" x2="65542" y2="57808"/>
                        <a14:backgroundMark x1="62410" y1="42392" x2="62410" y2="42392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76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93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ehondocsoriginals.org/microfilms/mf0053010/0053010-085-0891_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" t="8857" r="970" b="7943"/>
          <a:stretch/>
        </p:blipFill>
        <p:spPr bwMode="auto">
          <a:xfrm>
            <a:off x="-10888" y="2"/>
            <a:ext cx="12202887" cy="686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Risultati immagini per war despai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3901" y="424411"/>
            <a:ext cx="7707285" cy="5138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" b="100000" l="0" r="100000">
                        <a14:backgroundMark x1="65904" y1="59710" x2="65904" y2="59710"/>
                        <a14:backgroundMark x1="65542" y1="57808" x2="65542" y2="57808"/>
                        <a14:backgroundMark x1="62410" y1="42392" x2="62410" y2="42392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76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940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ehondocsoriginals.org/microfilms/mf0053010/0053010-085-0891_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" t="8857" r="970" b="7943"/>
          <a:stretch/>
        </p:blipFill>
        <p:spPr bwMode="auto">
          <a:xfrm>
            <a:off x="-10888" y="2"/>
            <a:ext cx="12202887" cy="686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9974" y="424410"/>
            <a:ext cx="7541211" cy="5548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" b="100000" l="0" r="100000">
                        <a14:backgroundMark x1="65904" y1="59710" x2="65904" y2="59710"/>
                        <a14:backgroundMark x1="65542" y1="57808" x2="65542" y2="57808"/>
                        <a14:backgroundMark x1="62410" y1="42392" x2="62410" y2="42392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76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13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dehondocsoriginals.org/microfilms/mf0053010/0053010-085-0891_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" t="8857" r="970" b="7943"/>
          <a:stretch/>
        </p:blipFill>
        <p:spPr bwMode="auto">
          <a:xfrm>
            <a:off x="-10888" y="2"/>
            <a:ext cx="12202887" cy="686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93986">
            <a:off x="7427104" y="3536522"/>
            <a:ext cx="4059936" cy="2704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" b="100000" l="0" r="100000">
                        <a14:backgroundMark x1="65904" y1="59710" x2="65904" y2="59710"/>
                        <a14:backgroundMark x1="65542" y1="57808" x2="65542" y2="57808"/>
                        <a14:backgroundMark x1="62410" y1="42392" x2="62410" y2="42392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76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213" y="442159"/>
            <a:ext cx="4612042" cy="3222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24657">
            <a:off x="4859009" y="2272579"/>
            <a:ext cx="3362271" cy="2268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5950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ehondocsoriginals.org/microfilms/mf0053010/0053010-085-0891_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" t="8857" r="970" b="7943"/>
          <a:stretch/>
        </p:blipFill>
        <p:spPr bwMode="auto">
          <a:xfrm>
            <a:off x="-10888" y="2"/>
            <a:ext cx="12202887" cy="686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5771" y="424409"/>
            <a:ext cx="7555415" cy="5269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" b="100000" l="0" r="100000">
                        <a14:backgroundMark x1="65904" y1="59710" x2="65904" y2="59710"/>
                        <a14:backgroundMark x1="65542" y1="57808" x2="65542" y2="57808"/>
                        <a14:backgroundMark x1="62410" y1="42392" x2="62410" y2="42392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76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464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ehondocsoriginals.org/microfilms/mf0053010/0053010-085-0891_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" t="8857" r="970" b="7943"/>
          <a:stretch/>
        </p:blipFill>
        <p:spPr bwMode="auto">
          <a:xfrm>
            <a:off x="-10888" y="2"/>
            <a:ext cx="12202887" cy="686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mmagine correlat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91315" y="403773"/>
            <a:ext cx="7789871" cy="5323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" b="100000" l="0" r="100000">
                        <a14:backgroundMark x1="65904" y1="59710" x2="65904" y2="59710"/>
                        <a14:backgroundMark x1="65542" y1="57808" x2="65542" y2="57808"/>
                        <a14:backgroundMark x1="62410" y1="42392" x2="62410" y2="42392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76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577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ehondocsoriginals.org/microfilms/mf0053010/0053010-085-0891_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" t="8857" r="970" b="7943"/>
          <a:stretch/>
        </p:blipFill>
        <p:spPr bwMode="auto">
          <a:xfrm>
            <a:off x="-10888" y="2"/>
            <a:ext cx="12202887" cy="686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" b="100000" l="0" r="100000">
                        <a14:backgroundMark x1="65904" y1="59710" x2="65904" y2="59710"/>
                        <a14:backgroundMark x1="65542" y1="57808" x2="65542" y2="57808"/>
                        <a14:backgroundMark x1="62410" y1="42392" x2="62410" y2="42392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900" y="424410"/>
            <a:ext cx="7200285" cy="5725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76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987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ehondocsoriginals.org/microfilms/mf0053010/0053010-085-0891_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" t="8857" r="970" b="7943"/>
          <a:stretch/>
        </p:blipFill>
        <p:spPr bwMode="auto">
          <a:xfrm>
            <a:off x="-10888" y="2"/>
            <a:ext cx="12202887" cy="686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magine correl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3467" y="418890"/>
            <a:ext cx="7697719" cy="5271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" b="100000" l="0" r="100000">
                        <a14:backgroundMark x1="65904" y1="59710" x2="65904" y2="59710"/>
                        <a14:backgroundMark x1="65542" y1="57808" x2="65542" y2="57808"/>
                        <a14:backgroundMark x1="62410" y1="42392" x2="62410" y2="42392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76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654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dehondocsoriginals.org/microfilms/mf0053010/0053010-085-0891_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" t="8857" r="970" b="7943"/>
          <a:stretch/>
        </p:blipFill>
        <p:spPr bwMode="auto">
          <a:xfrm>
            <a:off x="-10888" y="2"/>
            <a:ext cx="12202887" cy="686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6837" y="418890"/>
            <a:ext cx="7544349" cy="424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" b="100000" l="0" r="100000">
                        <a14:backgroundMark x1="65904" y1="59710" x2="65904" y2="59710"/>
                        <a14:backgroundMark x1="65542" y1="57808" x2="65542" y2="57808"/>
                        <a14:backgroundMark x1="62410" y1="42392" x2="62410" y2="42392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76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58643">
            <a:off x="6908893" y="2770561"/>
            <a:ext cx="4483510" cy="3258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1304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ehondocsoriginals.org/microfilms/mf0053010/0053010-085-0891_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" t="8857" r="970" b="7943"/>
          <a:stretch/>
        </p:blipFill>
        <p:spPr bwMode="auto">
          <a:xfrm>
            <a:off x="-10888" y="2"/>
            <a:ext cx="12202887" cy="686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Risultati immagini per syrian confli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5760" y="424410"/>
            <a:ext cx="7605426" cy="4878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" b="100000" l="0" r="100000">
                        <a14:backgroundMark x1="65904" y1="59710" x2="65904" y2="59710"/>
                        <a14:backgroundMark x1="65542" y1="57808" x2="65542" y2="57808"/>
                        <a14:backgroundMark x1="62410" y1="42392" x2="62410" y2="42392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76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396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dehondocsoriginals.org/microfilms/mf0053010/0053010-085-0891_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" t="8857" r="970" b="7943"/>
          <a:stretch/>
        </p:blipFill>
        <p:spPr bwMode="auto">
          <a:xfrm>
            <a:off x="-10888" y="2"/>
            <a:ext cx="12202887" cy="686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8598" y="1580226"/>
            <a:ext cx="6393772" cy="4776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" b="100000" l="0" r="100000">
                        <a14:backgroundMark x1="65904" y1="59710" x2="65904" y2="59710"/>
                        <a14:backgroundMark x1="65542" y1="57808" x2="65542" y2="57808"/>
                        <a14:backgroundMark x1="62410" y1="42392" x2="62410" y2="42392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76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5367" y="424410"/>
            <a:ext cx="3205819" cy="5161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38084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ehondocsoriginals.org/microfilms/mf0053010/0053010-085-0891_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" t="8857" r="970" b="7943"/>
          <a:stretch/>
        </p:blipFill>
        <p:spPr bwMode="auto">
          <a:xfrm>
            <a:off x="-10888" y="2"/>
            <a:ext cx="12202887" cy="686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" b="100000" l="0" r="100000">
                        <a14:backgroundMark x1="65904" y1="59710" x2="65904" y2="59710"/>
                        <a14:backgroundMark x1="65542" y1="57808" x2="65542" y2="57808"/>
                        <a14:backgroundMark x1="62410" y1="42392" x2="62410" y2="42392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516" y="424410"/>
            <a:ext cx="7520669" cy="5665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76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265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ehondocsoriginals.org/microfilms/mf0053010/0053010-085-0891_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" t="8857" r="970" b="7943"/>
          <a:stretch/>
        </p:blipFill>
        <p:spPr bwMode="auto">
          <a:xfrm>
            <a:off x="-10888" y="2"/>
            <a:ext cx="12202887" cy="686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300" y="424410"/>
            <a:ext cx="7528886" cy="5265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" b="100000" l="0" r="100000">
                        <a14:backgroundMark x1="65904" y1="59710" x2="65904" y2="59710"/>
                        <a14:backgroundMark x1="65542" y1="57808" x2="65542" y2="57808"/>
                        <a14:backgroundMark x1="62410" y1="42392" x2="62410" y2="42392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76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49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ehondocsoriginals.org/microfilms/mf0053010/0053010-085-0891_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" t="8857" r="970" b="7943"/>
          <a:stretch/>
        </p:blipFill>
        <p:spPr bwMode="auto">
          <a:xfrm>
            <a:off x="-10888" y="2"/>
            <a:ext cx="12202887" cy="686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2374" y="418890"/>
            <a:ext cx="7678812" cy="5280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" b="100000" l="0" r="100000">
                        <a14:backgroundMark x1="65904" y1="59710" x2="65904" y2="59710"/>
                        <a14:backgroundMark x1="65542" y1="57808" x2="65542" y2="57808"/>
                        <a14:backgroundMark x1="62410" y1="42392" x2="62410" y2="42392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76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4997" y="3568700"/>
            <a:ext cx="1811335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5170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dehondocsoriginals.org/microfilms/mf0053010/0053010-085-0891_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" t="8857" r="970" b="7943"/>
          <a:stretch/>
        </p:blipFill>
        <p:spPr bwMode="auto">
          <a:xfrm>
            <a:off x="-10888" y="2"/>
            <a:ext cx="12202887" cy="686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086" y="424410"/>
            <a:ext cx="6976100" cy="5427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" b="100000" l="0" r="100000">
                        <a14:backgroundMark x1="65904" y1="59710" x2="65904" y2="59710"/>
                        <a14:backgroundMark x1="65542" y1="57808" x2="65542" y2="57808"/>
                        <a14:backgroundMark x1="62410" y1="42392" x2="62410" y2="42392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76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0066">
            <a:off x="9461176" y="470517"/>
            <a:ext cx="2252576" cy="3411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93273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ehondocsoriginals.org/microfilms/mf0053010/0053010-085-0891_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" t="8857" r="970" b="7943"/>
          <a:stretch/>
        </p:blipFill>
        <p:spPr bwMode="auto">
          <a:xfrm>
            <a:off x="-10888" y="2"/>
            <a:ext cx="12202887" cy="686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Risultati immagini per churches destroyed by i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4856" y="406860"/>
            <a:ext cx="7936330" cy="5277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" b="100000" l="0" r="100000">
                        <a14:backgroundMark x1="65904" y1="59710" x2="65904" y2="59710"/>
                        <a14:backgroundMark x1="65542" y1="57808" x2="65542" y2="57808"/>
                        <a14:backgroundMark x1="62410" y1="42392" x2="62410" y2="42392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76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3064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ehondocsoriginals.org/microfilms/mf0053010/0053010-085-0891_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" t="8857" r="970" b="7943"/>
          <a:stretch/>
        </p:blipFill>
        <p:spPr bwMode="auto">
          <a:xfrm>
            <a:off x="-10888" y="2"/>
            <a:ext cx="12202887" cy="686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" b="100000" l="0" r="100000">
                        <a14:backgroundMark x1="65904" y1="59710" x2="65904" y2="59710"/>
                        <a14:backgroundMark x1="65542" y1="57808" x2="65542" y2="57808"/>
                        <a14:backgroundMark x1="62410" y1="42392" x2="62410" y2="42392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76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308255" y="5360591"/>
            <a:ext cx="6534967" cy="113877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it-IT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Giornata della Memoria Dehoniana</a:t>
            </a:r>
          </a:p>
          <a:p>
            <a:pPr algn="ctr"/>
            <a:r>
              <a:rPr lang="it-IT" sz="2000" b="1" dirty="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 novembre 2018</a:t>
            </a:r>
          </a:p>
          <a:p>
            <a:pPr algn="ctr"/>
            <a:r>
              <a:rPr lang="it-IT" sz="2000" b="1" dirty="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Sacerdoti del Sacro Cuore di Gesù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612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ehondocsoriginals.org/microfilms/mf0053010/0053010-085-0891_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" t="8857" r="970" b="7943"/>
          <a:stretch/>
        </p:blipFill>
        <p:spPr bwMode="auto">
          <a:xfrm>
            <a:off x="-10888" y="2"/>
            <a:ext cx="12202887" cy="686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magine corre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5302" y="424410"/>
            <a:ext cx="7695883" cy="5130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" b="100000" l="0" r="100000">
                        <a14:backgroundMark x1="65904" y1="59710" x2="65904" y2="59710"/>
                        <a14:backgroundMark x1="65542" y1="57808" x2="65542" y2="57808"/>
                        <a14:backgroundMark x1="62410" y1="42392" x2="62410" y2="42392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76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638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ehondocsoriginals.org/microfilms/mf0053010/0053010-085-0891_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" t="8857" r="970" b="7943"/>
          <a:stretch/>
        </p:blipFill>
        <p:spPr bwMode="auto">
          <a:xfrm>
            <a:off x="-10888" y="2"/>
            <a:ext cx="12202887" cy="686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" b="100000" l="0" r="100000">
                        <a14:backgroundMark x1="65904" y1="59710" x2="65904" y2="59710"/>
                        <a14:backgroundMark x1="65542" y1="57808" x2="65542" y2="57808"/>
                        <a14:backgroundMark x1="62410" y1="42392" x2="62410" y2="42392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4388" y="424410"/>
            <a:ext cx="7526798" cy="5427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76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238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dehondocsoriginals.org/microfilms/mf0053010/0053010-085-0891_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" t="8857" r="970" b="7943"/>
          <a:stretch/>
        </p:blipFill>
        <p:spPr bwMode="auto">
          <a:xfrm>
            <a:off x="-10888" y="2"/>
            <a:ext cx="12202887" cy="686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Una foto de archivo tomada en septiembre de 1918 durante la primera Guerra Mundial muestra a los artilleros estadounidenses golpeando a los soldados de las lÃ­neas alemanas cerca de VerdÃºn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6026" y="424410"/>
            <a:ext cx="7445160" cy="5743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" b="100000" l="0" r="100000">
                        <a14:backgroundMark x1="65904" y1="59710" x2="65904" y2="59710"/>
                        <a14:backgroundMark x1="65542" y1="57808" x2="65542" y2="57808"/>
                        <a14:backgroundMark x1="62410" y1="42392" x2="62410" y2="42392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76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437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ehondocsoriginals.org/microfilms/mf0053010/0053010-085-0891_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" t="8857" r="970" b="7943"/>
          <a:stretch/>
        </p:blipFill>
        <p:spPr bwMode="auto">
          <a:xfrm>
            <a:off x="-10888" y="2"/>
            <a:ext cx="12202887" cy="686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magine correla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63164" y="418890"/>
            <a:ext cx="7818021" cy="5410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" b="100000" l="0" r="100000">
                        <a14:backgroundMark x1="65904" y1="59710" x2="65904" y2="59710"/>
                        <a14:backgroundMark x1="65542" y1="57808" x2="65542" y2="57808"/>
                        <a14:backgroundMark x1="62410" y1="42392" x2="62410" y2="42392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76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589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ehondocsoriginals.org/microfilms/mf0053010/0053010-085-0891_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" t="8857" r="970" b="7943"/>
          <a:stretch/>
        </p:blipFill>
        <p:spPr bwMode="auto">
          <a:xfrm>
            <a:off x="-10888" y="2"/>
            <a:ext cx="12202887" cy="686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isultati immagini per church destroyed by i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3276" y="418890"/>
            <a:ext cx="7727910" cy="5370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" b="100000" l="0" r="100000">
                        <a14:backgroundMark x1="65904" y1="59710" x2="65904" y2="59710"/>
                        <a14:backgroundMark x1="65542" y1="57808" x2="65542" y2="57808"/>
                        <a14:backgroundMark x1="62410" y1="42392" x2="62410" y2="42392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76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977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ehondocsoriginals.org/microfilms/mf0053010/0053010-085-0891_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" t="8857" r="970" b="7943"/>
          <a:stretch/>
        </p:blipFill>
        <p:spPr bwMode="auto">
          <a:xfrm>
            <a:off x="-10888" y="2"/>
            <a:ext cx="12202887" cy="686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294" y="424410"/>
            <a:ext cx="7546891" cy="4693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" b="100000" l="0" r="100000">
                        <a14:backgroundMark x1="65904" y1="59710" x2="65904" y2="59710"/>
                        <a14:backgroundMark x1="65542" y1="57808" x2="65542" y2="57808"/>
                        <a14:backgroundMark x1="62410" y1="42392" x2="62410" y2="42392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76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6521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</TotalTime>
  <Words>17</Words>
  <Application>Microsoft Macintosh PowerPoint</Application>
  <PresentationFormat>Widescreen</PresentationFormat>
  <Paragraphs>6</Paragraphs>
  <Slides>31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7" baseType="lpstr">
      <vt:lpstr>Arial</vt:lpstr>
      <vt:lpstr>Book Antiqua</vt:lpstr>
      <vt:lpstr>Calibri</vt:lpstr>
      <vt:lpstr>Calibri Light</vt:lpstr>
      <vt:lpstr>Times New Roman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Segretario Generale</dc:creator>
  <cp:lastModifiedBy>Microsoft Office User</cp:lastModifiedBy>
  <cp:revision>44</cp:revision>
  <dcterms:created xsi:type="dcterms:W3CDTF">2018-11-08T20:37:14Z</dcterms:created>
  <dcterms:modified xsi:type="dcterms:W3CDTF">2018-11-11T15:23:43Z</dcterms:modified>
</cp:coreProperties>
</file>